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7" r:id="rId3"/>
    <p:sldId id="16672233" r:id="rId5"/>
    <p:sldId id="16672235" r:id="rId6"/>
    <p:sldId id="16672239" r:id="rId7"/>
    <p:sldId id="16672240" r:id="rId8"/>
    <p:sldId id="16672237" r:id="rId9"/>
    <p:sldId id="16672241" r:id="rId10"/>
    <p:sldId id="16672236" r:id="rId11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FF9"/>
    <a:srgbClr val="415FFF"/>
    <a:srgbClr val="0E43C7"/>
    <a:srgbClr val="0E43C6"/>
    <a:srgbClr val="FCBF11"/>
    <a:srgbClr val="F3F2F1"/>
    <a:srgbClr val="001674"/>
    <a:srgbClr val="3F64FF"/>
    <a:srgbClr val="EFF2FF"/>
    <a:srgbClr val="001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 autoAdjust="0"/>
    <p:restoredTop sz="92101" autoAdjust="0"/>
  </p:normalViewPr>
  <p:slideViewPr>
    <p:cSldViewPr snapToGrid="0" snapToObjects="1">
      <p:cViewPr varScale="1">
        <p:scale>
          <a:sx n="77" d="100"/>
          <a:sy n="77" d="100"/>
        </p:scale>
        <p:origin x="8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B6A7B-1B4F-1140-92A6-C6824A8D2EC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3F247-190E-8442-A6E6-7354B66410C5}" type="datetimeFigureOut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F4C82-C2E4-B543-8475-BD56381FBF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5093F-09A4-C64B-A363-EE9B37DE08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E2352-F20B-45C8-8657-AC9A9BE194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E2352-F20B-45C8-8657-AC9A9BE194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2403-3A2B-7341-859C-AF9A1DF858CC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79002-77F2-A247-957C-A41EAB4984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hyperlink" Target="https://github.com/zhongmocaipan/aigc_html_test" TargetMode="Externa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36845" y="3941805"/>
            <a:ext cx="3535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作品介绍</a:t>
            </a:r>
            <a:endParaRPr kumimoji="1" lang="en-US" altLang="zh-CN" sz="3200" dirty="0">
              <a:solidFill>
                <a:schemeClr val="bg1"/>
              </a:solidFill>
              <a:latin typeface="VIVO SANS SC VF 400" panose="02000600000000000000" pitchFamily="2" charset="-122"/>
              <a:ea typeface="VIVO SANS SC VF 400" panose="02000600000000000000" pitchFamily="2" charset="-122"/>
              <a:cs typeface="VIVO SANS SC VF 4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7" b="44505"/>
          <a:stretch>
            <a:fillRect/>
          </a:stretch>
        </p:blipFill>
        <p:spPr>
          <a:xfrm>
            <a:off x="581314" y="1729947"/>
            <a:ext cx="4900419" cy="19523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6309" y="4786071"/>
            <a:ext cx="25362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团队名称：彳亍</a:t>
            </a:r>
            <a:endParaRPr kumimoji="1" lang="zh-CN" altLang="en-US" sz="1800" dirty="0">
              <a:solidFill>
                <a:schemeClr val="bg1"/>
              </a:solidFill>
              <a:latin typeface="VIVO SANS SC VF 400" panose="02000600000000000000" pitchFamily="2" charset="-122"/>
              <a:ea typeface="VIVO SANS SC VF 400" panose="02000600000000000000" pitchFamily="2" charset="-122"/>
              <a:cs typeface="VIVO SANS SC VF 400" panose="020006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94280" y="1227360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一、团队介绍</a:t>
            </a:r>
            <a:endParaRPr kumimoji="1" lang="zh-CN" altLang="en-US" sz="2400" dirty="0">
              <a:solidFill>
                <a:srgbClr val="384F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88121" y="1168496"/>
            <a:ext cx="4769704" cy="4521007"/>
            <a:chOff x="185353" y="943156"/>
            <a:chExt cx="4769704" cy="4521007"/>
          </a:xfrm>
        </p:grpSpPr>
        <p:sp>
          <p:nvSpPr>
            <p:cNvPr id="22" name="椭圆 21"/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>
              <a:fillRect/>
            </a:stretch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650294" y="1949779"/>
            <a:ext cx="5619068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团队名称：彳亍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姓名：刘芳宜，学校：南开大学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姓名：肖泽宇，学校：北京理工大学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943867" y="176935"/>
            <a:ext cx="2560632" cy="2427118"/>
            <a:chOff x="185353" y="943156"/>
            <a:chExt cx="4769704" cy="4521007"/>
          </a:xfrm>
        </p:grpSpPr>
        <p:sp>
          <p:nvSpPr>
            <p:cNvPr id="22" name="椭圆 21"/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>
              <a:fillRect/>
            </a:stretch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897255" y="1912620"/>
            <a:ext cx="5970905" cy="4635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作品名称：基于文物古镜的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绘画网页制作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效果演示：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 tooltip="" action="ppaction://hlinkfile"/>
              </a:rPr>
              <a:t>https://github.com/zhongmocaipan/aigc_html_test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二、作品介绍</a:t>
            </a:r>
            <a:endParaRPr kumimoji="1" lang="zh-CN" altLang="en-US" sz="2400" dirty="0">
              <a:solidFill>
                <a:srgbClr val="384F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3812" t="8354" r="1212" b="5875"/>
          <a:stretch>
            <a:fillRect/>
          </a:stretch>
        </p:blipFill>
        <p:spPr>
          <a:xfrm>
            <a:off x="1139333" y="3677257"/>
            <a:ext cx="4405352" cy="26522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197" y="3677257"/>
            <a:ext cx="4257340" cy="264253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7255" y="1912620"/>
            <a:ext cx="5970905" cy="4635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作品名称：基于文物古镜的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绘画网页制作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效果演示：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二、作品介绍</a:t>
            </a:r>
            <a:endParaRPr kumimoji="1" lang="zh-CN" altLang="en-US" sz="2400" dirty="0">
              <a:solidFill>
                <a:srgbClr val="384F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3812" t="8354" r="1212" b="5875"/>
          <a:stretch>
            <a:fillRect/>
          </a:stretch>
        </p:blipFill>
        <p:spPr>
          <a:xfrm>
            <a:off x="1160442" y="4154503"/>
            <a:ext cx="3975635" cy="2393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508" y="1157684"/>
            <a:ext cx="3848757" cy="238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793" y="4159047"/>
            <a:ext cx="3914185" cy="238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组合 23"/>
          <p:cNvGrpSpPr/>
          <p:nvPr/>
        </p:nvGrpSpPr>
        <p:grpSpPr>
          <a:xfrm>
            <a:off x="9926199" y="283294"/>
            <a:ext cx="1826019" cy="1763195"/>
            <a:chOff x="185353" y="943156"/>
            <a:chExt cx="4769704" cy="4521007"/>
          </a:xfrm>
        </p:grpSpPr>
        <p:sp>
          <p:nvSpPr>
            <p:cNvPr id="22" name="椭圆 21"/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>
              <a:fillRect/>
            </a:stretch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三、作品设计过程</a:t>
            </a:r>
            <a:endParaRPr kumimoji="1" lang="zh-CN" altLang="en-US" sz="2400" dirty="0">
              <a:solidFill>
                <a:srgbClr val="384F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8143" y="1582995"/>
            <a:ext cx="4506699" cy="4578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外观与布局：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- 整体风格：以古代中国文化为主题，采用传统的中国色彩和装饰元素，如红色、金色、龙纹等，营造古朴典雅的氛围。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- 版面布局：采用简洁明了的布局，突出文物照片和介绍文字，使用户能够快速获取信息。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- 视觉效果：利用图片轮播、动画效果等增强用户体验，展示文物的美感和历史价值。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37158" y="1582994"/>
            <a:ext cx="4506699" cy="4578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3210" indent="-28321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u"/>
            </a:pP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lang="zh-CN" altLang="zh-CN" sz="18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-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历史价值：强调中国古代文明的辉煌成就，展示文物的历史背景和文化意义，让用户了解中国古代社会和艺术发展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zh-CN" altLang="zh-CN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-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艺术表现：通过展示文物的艺术特点和工艺技法，传达中国古代工艺美术的精湛水平，引领用户欣赏古代艺术之美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zh-CN" altLang="zh-CN" dirty="0">
              <a:effectLst/>
            </a:endParaRPr>
          </a:p>
          <a:p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-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技术创新：介绍AI拟人图等现代技术在文物保护和展示中的应用，展示中国传统文化与现代科技的结合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67926" y="1732547"/>
            <a:ext cx="0" cy="3765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三、作品设计过程</a:t>
            </a:r>
            <a:endParaRPr kumimoji="1" lang="zh-CN" altLang="en-US" sz="2400" dirty="0">
              <a:solidFill>
                <a:srgbClr val="384F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9955" y="1566545"/>
            <a:ext cx="10936605" cy="4640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策划方案：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技术实现：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- 前端设计：采用HTML、CSS、JavaScript等技术实现网页的设计和交互效果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- 图片处理：使用图片处理库对文物照片和拟人图进行处理和展示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- AI应用：调用AI服务生成文物拟人图并展示在网站上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开发管理：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进行项目开发管理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借助代码托管平台实现多人协作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060874" y="3843461"/>
            <a:ext cx="2738622" cy="2644400"/>
            <a:chOff x="185353" y="943156"/>
            <a:chExt cx="4769704" cy="4521007"/>
          </a:xfrm>
        </p:grpSpPr>
        <p:sp>
          <p:nvSpPr>
            <p:cNvPr id="5" name="椭圆 4"/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>
              <a:fillRect/>
            </a:stretch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三、作品设计过程</a:t>
            </a:r>
            <a:endParaRPr kumimoji="1" lang="zh-CN" altLang="en-US" sz="2400" dirty="0">
              <a:solidFill>
                <a:srgbClr val="384F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9753" y="1566545"/>
            <a:ext cx="10832465" cy="4870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作品实现过程：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使用妙笔生画生成每个古镜的文物拟人图。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使用蓝心大模型生成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网页的基本代码，将图片整合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妙笔生画生成网站的背景图片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使用蓝心大模型辅助编写网络爬虫并批量获取文物描述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591797" y="1423325"/>
            <a:ext cx="3160421" cy="3018046"/>
            <a:chOff x="185353" y="943156"/>
            <a:chExt cx="4769704" cy="4521007"/>
          </a:xfrm>
        </p:grpSpPr>
        <p:sp>
          <p:nvSpPr>
            <p:cNvPr id="5" name="椭圆 4"/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>
              <a:fillRect/>
            </a:stretch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55" y="3726815"/>
            <a:ext cx="4290060" cy="2860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3726815"/>
            <a:ext cx="425196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9136" y="2921168"/>
            <a:ext cx="3535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IVO SANS SC VF 400" panose="02000600000000000000" pitchFamily="2" charset="-122"/>
              </a:rPr>
              <a:t>THANKS</a:t>
            </a:r>
            <a:endParaRPr kumimoji="1"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IVO SANS SC VF 400" panose="02000600000000000000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GQ2OTNhMDBjYTNkYmI5Yjg3YmU5MzE2OTFmNjA5ZGIifQ=="/>
</p:tagLst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84FF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781</Words>
  <Application>WPS 演示</Application>
  <PresentationFormat>宽屏</PresentationFormat>
  <Paragraphs>63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VIVO SANS SC VF 400</vt:lpstr>
      <vt:lpstr>微软雅黑</vt:lpstr>
      <vt:lpstr>Arial Unicode MS</vt:lpstr>
      <vt:lpstr>Calibri Light</vt:lpstr>
      <vt:lpstr>等线 Light</vt:lpstr>
      <vt:lpstr>Calibri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 004</dc:creator>
  <cp:lastModifiedBy>百无禁忌</cp:lastModifiedBy>
  <cp:revision>1042</cp:revision>
  <dcterms:created xsi:type="dcterms:W3CDTF">2018-12-24T08:48:00Z</dcterms:created>
  <dcterms:modified xsi:type="dcterms:W3CDTF">2024-05-31T02:47:25Z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EC3C1985A8A24AFE84A57ECB4384359D_12</vt:lpwstr>
  </property>
  <property fmtid="{D5CDD505-2E9C-101B-9397-08002B2CF9AE}" pid="3" name="KSOProductBuildVer">
    <vt:lpwstr>2052-12.1.0.16929</vt:lpwstr>
  </property>
</Properties>
</file>